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47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6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0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65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63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9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93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07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6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68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C1E30-0192-410E-B719-48640CB57871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ABEB-FA54-4683-9451-D6F6158F5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105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8 03_57_5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72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4_02_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445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4_08_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3487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9_49_0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4116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09_52_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69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10_00_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92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10_06_4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85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inonim.org_2026-10-07 10_14_4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12192000" cy="6805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70287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ОТКРЫТИЕ</dc:creator>
  <cp:lastModifiedBy>admin</cp:lastModifiedBy>
  <cp:revision>1</cp:revision>
  <dcterms:created xsi:type="dcterms:W3CDTF">2026-10-08T04:07:56Z</dcterms:created>
  <dcterms:modified xsi:type="dcterms:W3CDTF">2026-11-03T05:54:33Z</dcterms:modified>
</cp:coreProperties>
</file>